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6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0A898-7EA6-44EF-9ABB-8D3DB53C7D9F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D263-CEB4-4160-9101-564848F47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140935-04F0-4205-9F05-47BED33AD2EA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22B06D-1A40-4995-A9B2-D147E3A71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Veronika</dc:creator>
  <cp:lastModifiedBy>Дерюжина</cp:lastModifiedBy>
  <cp:revision>1</cp:revision>
  <dcterms:created xsi:type="dcterms:W3CDTF">2020-09-21T12:51:09Z</dcterms:created>
  <dcterms:modified xsi:type="dcterms:W3CDTF">2020-09-29T10:20:02Z</dcterms:modified>
</cp:coreProperties>
</file>